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2" r:id="rId2"/>
    <p:sldId id="263" r:id="rId3"/>
    <p:sldId id="261" r:id="rId4"/>
    <p:sldId id="258" r:id="rId5"/>
    <p:sldId id="257" r:id="rId6"/>
    <p:sldId id="259" r:id="rId7"/>
    <p:sldId id="265" r:id="rId8"/>
    <p:sldId id="266" r:id="rId9"/>
    <p:sldId id="260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20"/>
  </p:normalViewPr>
  <p:slideViewPr>
    <p:cSldViewPr snapToGrid="0" snapToObjects="1">
      <p:cViewPr varScale="1">
        <p:scale>
          <a:sx n="90" d="100"/>
          <a:sy n="90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31B08-7A71-A044-9E53-C49D3E075E71}" type="datetimeFigureOut">
              <a:rPr lang="en-US" smtClean="0"/>
              <a:t>6/29/21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C5AB5-4B0A-9B4F-96EF-108CDCCC6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73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C5AB5-4B0A-9B4F-96EF-108CDCCC63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25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A7B44-5113-E74F-B86A-C19758C06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1E6980-38F0-A747-B983-B289A1AB4A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BF03B-E592-BE43-B3F6-B0F0CC3A5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670F9-71C1-E94A-B41F-BF4A3A45A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52A34-ED10-9748-A832-D85283A69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739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66B-F5F1-7F4C-A0F9-996DFA007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61310-38C5-7B47-BC57-364B2C8839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66270-FCF6-594D-9ED5-4E1534214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730B1-4AE5-0F4A-A951-1DE30E495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E8AAD-B6B4-7249-8B82-F66310587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061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E1F0EF-D688-5145-9674-40006B0B32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E16BCF-90B4-874E-B91E-E17E2617F4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39754-E2B1-554E-981D-9C83B6AA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D09FD-074C-9345-8A95-BF1F8315F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8657B-A965-2C46-8F57-279A303B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18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14EC9-1763-1B47-BA68-D73CF497C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5BC54-F662-274C-9452-D36666D50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91D7E-5883-5A40-A452-759FC80E2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C3236-E788-E142-9D64-3AF39DAD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15F79-A62E-4241-9CE6-B3D6205AE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02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DCCE6-FFC7-AB46-85F7-628111E10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0F694-504C-634D-B6A3-5E94DAE95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CB21E-0E5E-FD47-B6A9-2AEE69E8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9A3D5-3BCD-2242-8691-03854472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F6516-FEDD-0242-9945-4F2328D96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4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E0B70-C343-D84C-A6B9-38F580AA1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44416-18CA-EC40-B93A-DCFD6F265F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24A8D6-FEA1-D141-9490-EDABD4E4BD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9D81B4-A9F3-4646-8D0B-E6564D5E8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107BFE-C95A-BD48-B2B9-F70445E8C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B0E277-F44E-C649-8829-993D9EDD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74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8AC28-9D26-5D4C-BC6F-82050B831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00100-AA09-0D4B-8BF4-BA0B429E8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40F81D-1222-4C4C-8C6C-E1FA032D4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BD2F2C-9ABB-9942-A58B-ADC279152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83A675-7F3F-F341-9FCA-26FA63F1DF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665B88-B9F1-D447-9B8E-AB6931C02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B8C2EB-7A17-4147-9A5F-7DC36D368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916828-1397-6E41-9797-F1745CEC1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259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708F1-8D02-8E4E-A002-4B316C10C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003DD9-A120-E247-AF03-41EBD41CC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B9110A-67F9-D346-B0C3-EFE7F7B64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799861-14E8-BB48-80A1-E671D8A9C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84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C490B6-108F-8845-8CFB-FBBCAF29E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3D97B7-71B5-D14D-92C9-ED4B3F283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FC85E-6A25-6345-8379-77F650B21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432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3CEDF-030B-504A-AB88-8008E1FEC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17001-695C-4D44-AD65-598548EB4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A8EB8-58FC-2A4B-93C2-F4517A583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A23B3-0E16-1F4D-8992-E774AAA5B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BDB3B-45DF-F147-B43B-125100FD0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3E1BB1-F4E8-764D-919D-2207A756A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28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4F6EA-8A27-A941-9825-889760D8D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79180C-BF2A-624B-98D4-CD433FFB0E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DA47D-8F80-F447-84A9-2A1B2001D1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C835B-DD45-534C-A3C3-6D97DB6D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1741A-5AF3-5244-948D-E4A62C0B0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401C06-AA0A-174E-BFED-5452F670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2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5DF15-45D6-CF49-9554-C56B195A8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99D51-FAC2-8543-9E88-3E34488E7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FB0CD-47F0-714C-B473-84A414ADD7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318DF-4688-A746-9B87-C88707B69598}" type="datetimeFigureOut">
              <a:rPr lang="en-US" smtClean="0"/>
              <a:t>6/29/21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AECC4-8655-8C4F-BDE3-C3590BF073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62BC8-FF21-0D49-B4AA-4358E480F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B334-2CDD-0246-9A4C-2641F4B9A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937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FD20A-62CA-AD48-B4EA-310BDF6698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8915AF-2210-F741-A949-C2FDED14D9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822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CE9F9-B4CB-524C-BF00-9C9921E4C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6A4DF-A462-6243-B513-1703862FA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CE550C-7377-554F-94E6-CAAFC0C38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5884"/>
            <a:ext cx="12192000" cy="3546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83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4D6C-07EF-7043-B546-DC6E2E7E4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689E-1AFC-2D43-A309-B73B5AEC7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0A4AD1-62D8-A04D-A7D8-6061D44E2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230" y="0"/>
            <a:ext cx="82395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793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6150B-EF62-BA45-B9F3-8D19724A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FC6C3-D5F1-264D-9745-067E95748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7BEC9F-FCD0-E74F-81EF-5DBBAAB9B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144" y="0"/>
            <a:ext cx="81657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739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AE69-8769-6D44-8841-010395211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E1F5D-A6A6-3241-AEE9-46A325E72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F4EF5B-BC3F-6F44-B61B-4E2457139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670" y="0"/>
            <a:ext cx="81506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825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7A18D-F7CE-1B46-9146-A3C22A542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1E399-5295-3D41-B310-9CAB5038C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47CD2C-5083-C34B-B479-395BE7594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147" y="0"/>
            <a:ext cx="8223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428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04C5A-E2C3-E642-B71F-81AC29483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AFE52-4F20-3A45-9409-9C99FFEB0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644209-34EC-8541-8816-F119EFA55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155" y="0"/>
            <a:ext cx="8217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103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F2E3D-3271-D54E-B202-AAB1C7F98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MLE model fits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E8DC44-2B7A-E949-9739-7629FB80ED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2602774"/>
            <a:ext cx="12192000" cy="354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36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9F99C-486E-AD42-BC02-A34EC73BD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6-params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1DFF5-04E4-2B49-85EC-6AF65526FD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24115"/>
            <a:ext cx="10515600" cy="375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36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D6932-BEAB-C64E-98DA-A70A15558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BF069-F5EF-D843-A7D3-8AF855890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968B83-C497-DF43-B878-AC55F8CBF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794" y="0"/>
            <a:ext cx="83864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19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5C6D9-42F5-DA4B-B3C0-ABC516C6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5CC9F-6A56-6141-B598-5828D6A09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1E61FC-A878-0C4F-AB21-90DB72ADF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741" y="0"/>
            <a:ext cx="84545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026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B9304-EB48-BF4F-B842-5D0FBBEF1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7900C-D20A-D546-A368-EAB5E5955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61BC42-5C44-EC42-8EE1-FC818D34D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881" y="0"/>
            <a:ext cx="8102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93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5</Words>
  <Application>Microsoft Macintosh PowerPoint</Application>
  <PresentationFormat>Widescreen</PresentationFormat>
  <Paragraphs>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MLE model fits</vt:lpstr>
      <vt:lpstr>6-params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 Wei</dc:creator>
  <cp:lastModifiedBy>Yi Wei</cp:lastModifiedBy>
  <cp:revision>5</cp:revision>
  <dcterms:created xsi:type="dcterms:W3CDTF">2021-06-28T18:55:08Z</dcterms:created>
  <dcterms:modified xsi:type="dcterms:W3CDTF">2021-06-30T01:04:46Z</dcterms:modified>
</cp:coreProperties>
</file>

<file path=docProps/thumbnail.jpeg>
</file>